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son Sutherland" initials="JS" lastIdx="2" clrIdx="0">
    <p:extLst>
      <p:ext uri="{19B8F6BF-5375-455C-9EA6-DF929625EA0E}">
        <p15:presenceInfo xmlns:p15="http://schemas.microsoft.com/office/powerpoint/2012/main" userId="a0909f3151f390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3T21:01:47.270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  <p:cm authorId="1" dt="2019-11-03T21:01:50.171" idx="2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4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87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4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7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1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53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8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7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2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9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8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EDC66-835C-5F4B-AF9C-3DF33DEF2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Character Traits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B644E-545E-B448-BF6D-D39E4A49A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en-US" sz="2100">
                <a:solidFill>
                  <a:srgbClr val="BA462D"/>
                </a:solidFill>
              </a:rPr>
              <a:t>Mrs. Sutherland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77E8A-4771-4110-9951-B5EB6D796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3" r="1520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3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25A2-7A2C-474F-8B69-6E2B5C74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Traits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AD4542-13CD-8243-A84B-F15DBD2E5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882876"/>
              </p:ext>
            </p:extLst>
          </p:nvPr>
        </p:nvGraphicFramePr>
        <p:xfrm>
          <a:off x="914400" y="2076450"/>
          <a:ext cx="1035367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2758675854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1756026291"/>
                    </a:ext>
                  </a:extLst>
                </a:gridCol>
              </a:tblGrid>
              <a:tr h="823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Physical Appearance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Black hair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Blue eyed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Tall or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Feelings</a:t>
                      </a:r>
                    </a:p>
                    <a:p>
                      <a:pPr algn="ctr"/>
                      <a:endParaRPr lang="en-US" sz="280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Happy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Exhausted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Hyperactive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53082"/>
                  </a:ext>
                </a:extLst>
              </a:tr>
              <a:tr h="11069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Demographics/ hobbies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Teacher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err="1"/>
                        <a:t>Atlethe</a:t>
                      </a:r>
                      <a:endParaRPr lang="en-US" sz="18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Collect rocks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Personality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Honest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Cheerful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generous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0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20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7115-3726-344C-8953-7A7EE49D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Traits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E47AE9-D4A7-1E43-97C5-C68104D9F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320510"/>
              </p:ext>
            </p:extLst>
          </p:nvPr>
        </p:nvGraphicFramePr>
        <p:xfrm>
          <a:off x="614363" y="2076450"/>
          <a:ext cx="106537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19">
                  <a:extLst>
                    <a:ext uri="{9D8B030D-6E8A-4147-A177-3AD203B41FA5}">
                      <a16:colId xmlns:a16="http://schemas.microsoft.com/office/drawing/2014/main" val="2140638353"/>
                    </a:ext>
                  </a:extLst>
                </a:gridCol>
                <a:gridCol w="2998598">
                  <a:extLst>
                    <a:ext uri="{9D8B030D-6E8A-4147-A177-3AD203B41FA5}">
                      <a16:colId xmlns:a16="http://schemas.microsoft.com/office/drawing/2014/main" val="1436820225"/>
                    </a:ext>
                  </a:extLst>
                </a:gridCol>
                <a:gridCol w="2998598">
                  <a:extLst>
                    <a:ext uri="{9D8B030D-6E8A-4147-A177-3AD203B41FA5}">
                      <a16:colId xmlns:a16="http://schemas.microsoft.com/office/drawing/2014/main" val="854817404"/>
                    </a:ext>
                  </a:extLst>
                </a:gridCol>
                <a:gridCol w="2998598">
                  <a:extLst>
                    <a:ext uri="{9D8B030D-6E8A-4147-A177-3AD203B41FA5}">
                      <a16:colId xmlns:a16="http://schemas.microsoft.com/office/drawing/2014/main" val="1508157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Angry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hardworking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tired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bg1"/>
                          </a:solidFill>
                        </a:rPr>
                        <a:t>humorous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1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Excited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dedicated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2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Selfish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sneaky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helpful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5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23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4102-4C98-AB47-9B19-DA943F37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Traits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CECB40-FDAB-E945-AE66-466F4AE82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23036"/>
              </p:ext>
            </p:extLst>
          </p:nvPr>
        </p:nvGraphicFramePr>
        <p:xfrm>
          <a:off x="914400" y="2076450"/>
          <a:ext cx="1035367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419">
                  <a:extLst>
                    <a:ext uri="{9D8B030D-6E8A-4147-A177-3AD203B41FA5}">
                      <a16:colId xmlns:a16="http://schemas.microsoft.com/office/drawing/2014/main" val="3904394993"/>
                    </a:ext>
                  </a:extLst>
                </a:gridCol>
                <a:gridCol w="2588419">
                  <a:extLst>
                    <a:ext uri="{9D8B030D-6E8A-4147-A177-3AD203B41FA5}">
                      <a16:colId xmlns:a16="http://schemas.microsoft.com/office/drawing/2014/main" val="307912259"/>
                    </a:ext>
                  </a:extLst>
                </a:gridCol>
                <a:gridCol w="2588419">
                  <a:extLst>
                    <a:ext uri="{9D8B030D-6E8A-4147-A177-3AD203B41FA5}">
                      <a16:colId xmlns:a16="http://schemas.microsoft.com/office/drawing/2014/main" val="1587634432"/>
                    </a:ext>
                  </a:extLst>
                </a:gridCol>
                <a:gridCol w="2588419">
                  <a:extLst>
                    <a:ext uri="{9D8B030D-6E8A-4147-A177-3AD203B41FA5}">
                      <a16:colId xmlns:a16="http://schemas.microsoft.com/office/drawing/2014/main" val="2886966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Angry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hardworking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</a:rPr>
                        <a:t>Tired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humorous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6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excited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dedicated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66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selfish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sneaky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helpful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4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9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7420-8E79-E34F-B67E-A61226B7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Traits</a:t>
            </a:r>
            <a:br>
              <a:rPr lang="en-US" dirty="0"/>
            </a:br>
            <a:r>
              <a:rPr lang="en-US" dirty="0"/>
              <a:t>Lady Tremaine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DBCAE-CB5C-4F41-8823-DA6A6DEB5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293" y="2076450"/>
            <a:ext cx="2779888" cy="37147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2F263-305B-B34A-9BB4-098AEF67BD78}"/>
              </a:ext>
            </a:extLst>
          </p:cNvPr>
          <p:cNvSpPr txBox="1"/>
          <p:nvPr/>
        </p:nvSpPr>
        <p:spPr>
          <a:xfrm>
            <a:off x="8129588" y="2271713"/>
            <a:ext cx="357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Calls Cinderella a “clumsy fool”</a:t>
            </a:r>
          </a:p>
          <a:p>
            <a:endParaRPr lang="en-US" dirty="0"/>
          </a:p>
          <a:p>
            <a:r>
              <a:rPr lang="en-US" dirty="0"/>
              <a:t>Makes Cinderella do all the chores</a:t>
            </a:r>
          </a:p>
        </p:txBody>
      </p:sp>
    </p:spTree>
    <p:extLst>
      <p:ext uri="{BB962C8B-B14F-4D97-AF65-F5344CB8AC3E}">
        <p14:creationId xmlns:p14="http://schemas.microsoft.com/office/powerpoint/2010/main" val="406324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A9FE-A004-0542-8256-55810F9B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Traits</a:t>
            </a:r>
            <a:br>
              <a:rPr lang="en-US" dirty="0"/>
            </a:br>
            <a:r>
              <a:rPr lang="en-US" dirty="0"/>
              <a:t>Lady Tremaine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85202D-F53B-4844-9087-B42778EEA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35005"/>
              </p:ext>
            </p:extLst>
          </p:nvPr>
        </p:nvGraphicFramePr>
        <p:xfrm>
          <a:off x="1057275" y="2019300"/>
          <a:ext cx="10353676" cy="393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2489760032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3013818651"/>
                    </a:ext>
                  </a:extLst>
                </a:gridCol>
              </a:tblGrid>
              <a:tr h="1969294">
                <a:tc>
                  <a:txBody>
                    <a:bodyPr/>
                    <a:lstStyle/>
                    <a:p>
                      <a:r>
                        <a:rPr lang="en-US" dirty="0"/>
                        <a:t>Physical 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42569"/>
                  </a:ext>
                </a:extLst>
              </a:tr>
              <a:tr h="1969294">
                <a:tc>
                  <a:txBody>
                    <a:bodyPr/>
                    <a:lstStyle/>
                    <a:p>
                      <a:r>
                        <a:rPr lang="en-US" dirty="0"/>
                        <a:t>Demographics/ hobbies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6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6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DBAC-3C46-2844-B0E5-F23B088C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7A61-816B-4D46-A74F-125433A9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1052513"/>
          </a:xfrm>
        </p:spPr>
        <p:txBody>
          <a:bodyPr/>
          <a:lstStyle/>
          <a:p>
            <a:pPr algn="ctr"/>
            <a:r>
              <a:rPr lang="en-US" sz="4000" dirty="0"/>
              <a:t>Can a character trait change over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2430"/>
      </a:dk2>
      <a:lt2>
        <a:srgbClr val="E2E5E8"/>
      </a:lt2>
      <a:accent1>
        <a:srgbClr val="BC9B82"/>
      </a:accent1>
      <a:accent2>
        <a:srgbClr val="BA807F"/>
      </a:accent2>
      <a:accent3>
        <a:srgbClr val="C594A8"/>
      </a:accent3>
      <a:accent4>
        <a:srgbClr val="BA7FAF"/>
      </a:accent4>
      <a:accent5>
        <a:srgbClr val="BB96C6"/>
      </a:accent5>
      <a:accent6>
        <a:srgbClr val="937FBA"/>
      </a:accent6>
      <a:hlink>
        <a:srgbClr val="5B86A6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99</Words>
  <Application>Microsoft Macintosh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Dubai</vt:lpstr>
      <vt:lpstr>Georgia Pro</vt:lpstr>
      <vt:lpstr>Wingdings 2</vt:lpstr>
      <vt:lpstr>SlateVTI</vt:lpstr>
      <vt:lpstr>Character Traits</vt:lpstr>
      <vt:lpstr>Character Traits</vt:lpstr>
      <vt:lpstr>Character Traits</vt:lpstr>
      <vt:lpstr>Character Traits</vt:lpstr>
      <vt:lpstr>Character Traits Lady Tremaine</vt:lpstr>
      <vt:lpstr>Character Traits Lady Tremaine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Traits</dc:title>
  <dc:creator>Jayson Sutherland</dc:creator>
  <cp:lastModifiedBy>Jordyn Miri</cp:lastModifiedBy>
  <cp:revision>4</cp:revision>
  <dcterms:created xsi:type="dcterms:W3CDTF">2019-11-04T03:18:46Z</dcterms:created>
  <dcterms:modified xsi:type="dcterms:W3CDTF">2019-11-04T22:34:53Z</dcterms:modified>
</cp:coreProperties>
</file>