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58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694E"/>
    <a:srgbClr val="FF90CF"/>
    <a:srgbClr val="FF888E"/>
    <a:srgbClr val="FFA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0"/>
  </p:normalViewPr>
  <p:slideViewPr>
    <p:cSldViewPr snapToGrid="0" snapToObjects="1">
      <p:cViewPr varScale="1">
        <p:scale>
          <a:sx n="76" d="100"/>
          <a:sy n="76" d="100"/>
        </p:scale>
        <p:origin x="21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7206-5A93-EB4F-AF7B-A6F4CD61B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649F6-127A-554D-8061-8D9FFC20B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51E9E-E66C-594C-839F-8C3ED34D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0A7A5-6AD4-4245-9E35-EED9FCF0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72B61-93D9-3C4A-A4F2-8752F23A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B6EB-FCE3-B846-9C51-E2F26EC0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C655-E93C-4D4F-B5F6-5E80D9E12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2D186-0F57-E24A-9B35-6938FB61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F90AE-4A64-4241-892C-4BDF128A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1C25C-B5F0-E04A-AD6A-175C8812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1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3DAFE-9D5A-5440-A4FE-FDC8099C2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4394D-82BE-864D-B6D5-517320A2E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6353A-4C5D-634E-9BD0-650E08EF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E41B-0D74-734B-8087-1A6BC50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EAD1-D8E5-ED47-A87D-9FE94454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5B2C-D43B-1F47-937E-CB966760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08DC-672E-8F44-88CF-AA304B3BE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54FEB-350C-3943-9041-B32A4715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2A2BF-5710-0C4C-8523-CF52652D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5BCEE-0B84-9049-B182-E5D97A38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AC57-C678-7F42-99B6-9DA9F981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A3C6D-C5AC-AB4A-8F15-57082A28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B55D-B789-F244-A9CA-3121C0FE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8989-2A58-DD46-8FE5-38D87369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8A390-FD58-0942-B096-8F6AA400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3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8287-A5A9-9E4B-8358-F4A412962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4EF3C-4023-7240-B787-ECE6D805A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F9FEC-7544-334B-A715-7A8B4EBC2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98AA9-0E30-684E-A905-04D78CD0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EDD69-CC5A-4F49-ABCB-AAE5BF95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C0593-D544-DA4E-98D5-A639156F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2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B750-37DC-D043-AD7C-E7D9BD72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3063-B3A6-894C-A92C-7763D9965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D3A36-BD97-304B-B3B2-5F3C4E8BE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4921E-EB1E-9B47-AA7E-E2707880F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701DD-785E-A442-92C7-B728996E0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C9CA6-69AE-E54F-A15F-16D1C40B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06AD7-F066-A140-8E88-B608C05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8F5AD-1E9C-FB40-B39A-8C702FBE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87DF-5D6A-5A45-AB0B-EB889B52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DCAD1-6EE7-B049-A31B-5151FAE0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F2D67-C7FB-064B-9DA1-4C4CD472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F8F0-C508-0849-AFBB-C80C0034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9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37E8F-FC7C-8C46-9D59-1D82EDB4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F2D69-0011-254C-9738-DA9BF36C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CC8F-0B8A-D741-9A9E-AFAAECA1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F4CF-6864-864B-8093-57361924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30B02-345D-9344-A6E8-2FEF1BCA4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F7730-C5AE-F249-9FB3-54B2C34E3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07F46-A84B-2644-8DA5-951362B8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005EA-2EC6-134B-B63A-9F84E038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72963-4C0A-1B47-8009-9EA44F7D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43A6-6297-D34A-ADBE-C2AF1B2D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4B2864-5F4A-6642-A8A3-C190BCFEF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7067C-8DB1-9549-8026-312E98DFC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072BD-E377-E64F-BB5D-8989417B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6F332-2F01-7F47-8551-987EBF2C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1C595-33E7-CB43-BD93-AE4C70D3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95D77-A8A8-8641-B0E9-5BB6EC89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2C8B6-444D-124F-B1DA-AC479C69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4D008-23F0-424B-B47B-457467FBC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4616A-033B-DF4A-9587-11DA1F94251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9B511-1E51-4E4A-B5EE-10B0634C2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366E8-24F1-E346-A1F6-2C804A2E4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9BAA9-3912-DE42-8F5C-5A255121D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E20BB8-57ED-D640-996F-01D71C19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259733" cy="76623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05D997-C146-0143-B423-853F0C8B6886}"/>
              </a:ext>
            </a:extLst>
          </p:cNvPr>
          <p:cNvSpPr/>
          <p:nvPr/>
        </p:nvSpPr>
        <p:spPr>
          <a:xfrm>
            <a:off x="2593896" y="5103674"/>
            <a:ext cx="62560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G Eyes Wide Open" panose="02000506000000020004" pitchFamily="2" charset="77"/>
              </a:rPr>
              <a:t>Jordyn Genevro-</a:t>
            </a:r>
          </a:p>
          <a:p>
            <a:pPr algn="ctr"/>
            <a:r>
              <a:rPr lang="en-US" sz="540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G Eyes Wide Open" panose="02000506000000020004" pitchFamily="2" charset="77"/>
              </a:rPr>
              <a:t>Principal Internship Final</a:t>
            </a:r>
            <a:endParaRPr lang="en-US" sz="5400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KG Eyes Wide Open" panose="02000506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590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A3923-B78A-294E-AFA6-0B67137F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4" y="2673685"/>
            <a:ext cx="3312583" cy="418431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48EA2-327B-E647-BC1D-AC8A598A6680}"/>
              </a:ext>
            </a:extLst>
          </p:cNvPr>
          <p:cNvSpPr txBox="1"/>
          <p:nvPr/>
        </p:nvSpPr>
        <p:spPr>
          <a:xfrm>
            <a:off x="3903046" y="4897103"/>
            <a:ext cx="683268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9E694E"/>
                </a:solidFill>
                <a:latin typeface="KG Eyes Wide Open" panose="02000506000000020004" pitchFamily="2" charset="77"/>
              </a:rPr>
              <a:t>Questions?!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9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0D4EF-9C27-4245-88F1-4B78C406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74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3E9A7-1827-6447-8087-F4FD6555BEFE}"/>
              </a:ext>
            </a:extLst>
          </p:cNvPr>
          <p:cNvSpPr txBox="1"/>
          <p:nvPr/>
        </p:nvSpPr>
        <p:spPr>
          <a:xfrm>
            <a:off x="1223579" y="436342"/>
            <a:ext cx="2247163" cy="120032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KG Eyes Wide Open" panose="02000506000000020004" pitchFamily="2" charset="77"/>
              </a:rPr>
              <a:t>Our school is going ‘UP’!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B4E06-6799-3642-B5B7-2E1C36ED6175}"/>
              </a:ext>
            </a:extLst>
          </p:cNvPr>
          <p:cNvSpPr txBox="1"/>
          <p:nvPr/>
        </p:nvSpPr>
        <p:spPr>
          <a:xfrm>
            <a:off x="5873775" y="6334780"/>
            <a:ext cx="3845958" cy="52322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  <a:latin typeface="KG Eyes Wide Open" panose="02000506000000020004" pitchFamily="2" charset="77"/>
              </a:rPr>
              <a:t>What goes up, must come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246B-122F-F348-B976-D936C2C8D85F}"/>
              </a:ext>
            </a:extLst>
          </p:cNvPr>
          <p:cNvSpPr txBox="1"/>
          <p:nvPr/>
        </p:nvSpPr>
        <p:spPr>
          <a:xfrm>
            <a:off x="8721260" y="436342"/>
            <a:ext cx="3130280" cy="76944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92D050"/>
                </a:solidFill>
                <a:latin typeface="KG Eyes Wide Open" panose="02000506000000020004" pitchFamily="2" charset="77"/>
              </a:rPr>
              <a:t>Looking ‘UP’</a:t>
            </a:r>
          </a:p>
        </p:txBody>
      </p:sp>
    </p:spTree>
    <p:extLst>
      <p:ext uri="{BB962C8B-B14F-4D97-AF65-F5344CB8AC3E}">
        <p14:creationId xmlns:p14="http://schemas.microsoft.com/office/powerpoint/2010/main" val="282872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FE12A8-A1E6-AC40-96F7-0A507CD9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8344"/>
            <a:ext cx="6925733" cy="4869656"/>
          </a:xfrm>
          <a:prstGeom prst="rect">
            <a:avLst/>
          </a:prstGeom>
          <a:effectLst>
            <a:softEdge rad="41910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56B8FC-A9B2-6F44-998C-B7188D3A7731}"/>
              </a:ext>
            </a:extLst>
          </p:cNvPr>
          <p:cNvCxnSpPr>
            <a:cxnSpLocks/>
          </p:cNvCxnSpPr>
          <p:nvPr/>
        </p:nvCxnSpPr>
        <p:spPr>
          <a:xfrm>
            <a:off x="2523067" y="1591733"/>
            <a:ext cx="633567" cy="599811"/>
          </a:xfrm>
          <a:prstGeom prst="straightConnector1">
            <a:avLst/>
          </a:prstGeom>
          <a:ln w="104775">
            <a:solidFill>
              <a:srgbClr val="FFA2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AEF690-95C1-9540-A029-7A4035668B6A}"/>
              </a:ext>
            </a:extLst>
          </p:cNvPr>
          <p:cNvSpPr txBox="1"/>
          <p:nvPr/>
        </p:nvSpPr>
        <p:spPr>
          <a:xfrm>
            <a:off x="880534" y="972681"/>
            <a:ext cx="164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A218"/>
                </a:solidFill>
              </a:rPr>
              <a:t>Me before starting my internship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46470-8A8F-1044-A13D-3ACF8914A23A}"/>
              </a:ext>
            </a:extLst>
          </p:cNvPr>
          <p:cNvSpPr txBox="1"/>
          <p:nvPr/>
        </p:nvSpPr>
        <p:spPr>
          <a:xfrm rot="744824">
            <a:off x="5787195" y="1166844"/>
            <a:ext cx="5291838" cy="4524315"/>
          </a:xfrm>
          <a:prstGeom prst="rect">
            <a:avLst/>
          </a:prstGeom>
          <a:solidFill>
            <a:schemeClr val="accent4">
              <a:lumMod val="40000"/>
              <a:lumOff val="6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A218"/>
                </a:solidFill>
                <a:latin typeface="KG Eyes Wide Open" panose="02000506000000020004" pitchFamily="2" charset="77"/>
              </a:rPr>
              <a:t>New School- Wide Project- YAY!!!</a:t>
            </a:r>
          </a:p>
          <a:p>
            <a:pPr algn="ctr"/>
            <a:r>
              <a:rPr lang="en-US" sz="4800" dirty="0">
                <a:solidFill>
                  <a:srgbClr val="FFA218"/>
                </a:solidFill>
                <a:latin typeface="KG Eyes Wide Open" panose="02000506000000020004" pitchFamily="2" charset="77"/>
              </a:rPr>
              <a:t>New Teachers- YAY!!!</a:t>
            </a:r>
          </a:p>
          <a:p>
            <a:pPr algn="ctr"/>
            <a:r>
              <a:rPr lang="en-US" sz="4800" dirty="0">
                <a:solidFill>
                  <a:srgbClr val="FFA218"/>
                </a:solidFill>
                <a:latin typeface="KG Eyes Wide Open" panose="02000506000000020004" pitchFamily="2" charset="77"/>
              </a:rPr>
              <a:t>New Curriculum- YAY!!!</a:t>
            </a:r>
          </a:p>
          <a:p>
            <a:pPr algn="ctr"/>
            <a:r>
              <a:rPr lang="en-US" sz="4800" dirty="0">
                <a:solidFill>
                  <a:srgbClr val="FFA218"/>
                </a:solidFill>
                <a:latin typeface="KG Eyes Wide Open" panose="02000506000000020004" pitchFamily="2" charset="77"/>
              </a:rPr>
              <a:t>New Assessments- YAY!!!</a:t>
            </a:r>
          </a:p>
          <a:p>
            <a:pPr algn="ctr"/>
            <a:r>
              <a:rPr lang="en-US" sz="4800" b="1" dirty="0">
                <a:solidFill>
                  <a:srgbClr val="FFA218"/>
                </a:solidFill>
                <a:latin typeface="KG Eyes Wide Open" panose="02000506000000020004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85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68091-159C-FA43-AD93-6B6607CC4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317" y="0"/>
            <a:ext cx="6246208" cy="3522862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0347AE-7664-FF4A-BC3F-51DFBBF4680C}"/>
              </a:ext>
            </a:extLst>
          </p:cNvPr>
          <p:cNvSpPr txBox="1"/>
          <p:nvPr/>
        </p:nvSpPr>
        <p:spPr>
          <a:xfrm>
            <a:off x="3582421" y="3540524"/>
            <a:ext cx="5476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888E"/>
                </a:solidFill>
                <a:latin typeface="Curlz MT" pitchFamily="82" charset="77"/>
              </a:rPr>
              <a:t>New School- Wide Project:</a:t>
            </a:r>
          </a:p>
          <a:p>
            <a:endParaRPr lang="en-US" sz="4000" b="1" dirty="0">
              <a:solidFill>
                <a:srgbClr val="FF888E"/>
              </a:solidFill>
              <a:latin typeface="Curlz MT" pitchFamily="82" charset="77"/>
            </a:endParaRPr>
          </a:p>
          <a:p>
            <a:r>
              <a:rPr lang="en-US" sz="4000" b="1" dirty="0">
                <a:solidFill>
                  <a:srgbClr val="FF888E"/>
                </a:solidFill>
                <a:latin typeface="Curlz MT" pitchFamily="82" charset="77"/>
              </a:rPr>
              <a:t>Be Kind to People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F778-F5FE-5F4F-903C-71F770FB95DF}"/>
              </a:ext>
            </a:extLst>
          </p:cNvPr>
          <p:cNvSpPr txBox="1"/>
          <p:nvPr/>
        </p:nvSpPr>
        <p:spPr>
          <a:xfrm rot="20007582">
            <a:off x="436852" y="336717"/>
            <a:ext cx="2164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Whole School Assembly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F8522-51F2-AC47-B3C9-39C538D47BF2}"/>
              </a:ext>
            </a:extLst>
          </p:cNvPr>
          <p:cNvSpPr txBox="1"/>
          <p:nvPr/>
        </p:nvSpPr>
        <p:spPr>
          <a:xfrm rot="1201729">
            <a:off x="217943" y="2992020"/>
            <a:ext cx="2934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Positive Reinforcement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DE41-8A7F-0747-A226-DFDBBAFCA233}"/>
              </a:ext>
            </a:extLst>
          </p:cNvPr>
          <p:cNvSpPr txBox="1"/>
          <p:nvPr/>
        </p:nvSpPr>
        <p:spPr>
          <a:xfrm rot="20046887">
            <a:off x="356661" y="5065312"/>
            <a:ext cx="2934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½ Day Implementation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6E508-1052-A24A-91FE-05FD55E03CFB}"/>
              </a:ext>
            </a:extLst>
          </p:cNvPr>
          <p:cNvSpPr txBox="1"/>
          <p:nvPr/>
        </p:nvSpPr>
        <p:spPr>
          <a:xfrm rot="940175">
            <a:off x="9405662" y="786536"/>
            <a:ext cx="2164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Teacher Modeling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E67D7-36BA-AE4C-905C-B25374C6C591}"/>
              </a:ext>
            </a:extLst>
          </p:cNvPr>
          <p:cNvSpPr txBox="1"/>
          <p:nvPr/>
        </p:nvSpPr>
        <p:spPr>
          <a:xfrm rot="19768198">
            <a:off x="9518142" y="2568493"/>
            <a:ext cx="2516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Parent/ Community Involvement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F499F-002D-1A45-B248-24AA4D63E0DE}"/>
              </a:ext>
            </a:extLst>
          </p:cNvPr>
          <p:cNvSpPr txBox="1"/>
          <p:nvPr/>
        </p:nvSpPr>
        <p:spPr>
          <a:xfrm rot="1682751">
            <a:off x="8670928" y="5223777"/>
            <a:ext cx="2934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Buddy Bench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0347AE-7664-FF4A-BC3F-51DFBBF4680C}"/>
              </a:ext>
            </a:extLst>
          </p:cNvPr>
          <p:cNvSpPr txBox="1"/>
          <p:nvPr/>
        </p:nvSpPr>
        <p:spPr>
          <a:xfrm>
            <a:off x="3582421" y="3540524"/>
            <a:ext cx="5476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urlz MT" pitchFamily="82" charset="77"/>
              </a:rPr>
              <a:t>New Teachers:</a:t>
            </a:r>
          </a:p>
          <a:p>
            <a:pPr algn="ctr"/>
            <a:endParaRPr lang="en-US" sz="4000" b="1" dirty="0">
              <a:solidFill>
                <a:srgbClr val="7030A0"/>
              </a:solidFill>
              <a:latin typeface="Curlz MT" pitchFamily="82" charset="77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Curlz MT" pitchFamily="82" charset="77"/>
              </a:rPr>
              <a:t>Higher Enrollment!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F778-F5FE-5F4F-903C-71F770FB95DF}"/>
              </a:ext>
            </a:extLst>
          </p:cNvPr>
          <p:cNvSpPr txBox="1"/>
          <p:nvPr/>
        </p:nvSpPr>
        <p:spPr>
          <a:xfrm rot="20007582">
            <a:off x="649230" y="1046037"/>
            <a:ext cx="2164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6</a:t>
            </a:r>
            <a:r>
              <a:rPr lang="en-US" sz="3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th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 Grade Math and Science- Retirement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DE41-8A7F-0747-A226-DFDBBAFCA233}"/>
              </a:ext>
            </a:extLst>
          </p:cNvPr>
          <p:cNvSpPr txBox="1"/>
          <p:nvPr/>
        </p:nvSpPr>
        <p:spPr>
          <a:xfrm rot="20046887">
            <a:off x="410963" y="4243148"/>
            <a:ext cx="2934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2</a:t>
            </a:r>
            <a:r>
              <a:rPr lang="en-US" sz="3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nd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 Grade- Retirement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6E508-1052-A24A-91FE-05FD55E03CFB}"/>
              </a:ext>
            </a:extLst>
          </p:cNvPr>
          <p:cNvSpPr txBox="1"/>
          <p:nvPr/>
        </p:nvSpPr>
        <p:spPr>
          <a:xfrm rot="940175">
            <a:off x="9256031" y="1415036"/>
            <a:ext cx="2164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3</a:t>
            </a:r>
            <a:r>
              <a:rPr lang="en-US" sz="3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rd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 Grade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E67D7-36BA-AE4C-905C-B25374C6C591}"/>
              </a:ext>
            </a:extLst>
          </p:cNvPr>
          <p:cNvSpPr txBox="1"/>
          <p:nvPr/>
        </p:nvSpPr>
        <p:spPr>
          <a:xfrm rot="19768198">
            <a:off x="9471178" y="3796708"/>
            <a:ext cx="2516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3 Year Old Program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48F9E-C1FF-C747-8DF6-1588C76B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69" y="97554"/>
            <a:ext cx="5810462" cy="326679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3939866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0347AE-7664-FF4A-BC3F-51DFBBF4680C}"/>
              </a:ext>
            </a:extLst>
          </p:cNvPr>
          <p:cNvSpPr txBox="1"/>
          <p:nvPr/>
        </p:nvSpPr>
        <p:spPr>
          <a:xfrm>
            <a:off x="3582421" y="3540524"/>
            <a:ext cx="5476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urlz MT" pitchFamily="82" charset="77"/>
              </a:rPr>
              <a:t>New Curriculum:</a:t>
            </a:r>
          </a:p>
          <a:p>
            <a:pPr algn="ctr"/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  <a:latin typeface="Curlz MT" pitchFamily="82" charset="77"/>
            </a:endParaRPr>
          </a:p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urlz MT" pitchFamily="82" charset="77"/>
              </a:rPr>
              <a:t>Math &amp; ELA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F778-F5FE-5F4F-903C-71F770FB95DF}"/>
              </a:ext>
            </a:extLst>
          </p:cNvPr>
          <p:cNvSpPr txBox="1"/>
          <p:nvPr/>
        </p:nvSpPr>
        <p:spPr>
          <a:xfrm rot="20007582">
            <a:off x="649230" y="1323036"/>
            <a:ext cx="2164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Lower EL-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Journeys ELA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DE41-8A7F-0747-A226-DFDBBAFCA233}"/>
              </a:ext>
            </a:extLst>
          </p:cNvPr>
          <p:cNvSpPr txBox="1"/>
          <p:nvPr/>
        </p:nvSpPr>
        <p:spPr>
          <a:xfrm rot="20046887">
            <a:off x="410963" y="4243148"/>
            <a:ext cx="2934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3-5 Ready Gen ELA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E67D7-36BA-AE4C-905C-B25374C6C591}"/>
              </a:ext>
            </a:extLst>
          </p:cNvPr>
          <p:cNvSpPr txBox="1"/>
          <p:nvPr/>
        </p:nvSpPr>
        <p:spPr>
          <a:xfrm rot="19768198">
            <a:off x="9305765" y="3153235"/>
            <a:ext cx="2516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All School Math- Envision 2.0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267CB-3414-D34D-BD51-D1719DBC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97" y="151441"/>
            <a:ext cx="5811275" cy="3277559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52490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0347AE-7664-FF4A-BC3F-51DFBBF4680C}"/>
              </a:ext>
            </a:extLst>
          </p:cNvPr>
          <p:cNvSpPr txBox="1"/>
          <p:nvPr/>
        </p:nvSpPr>
        <p:spPr>
          <a:xfrm>
            <a:off x="3582421" y="3540524"/>
            <a:ext cx="5476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latin typeface="Curlz MT" pitchFamily="82" charset="77"/>
              </a:rPr>
              <a:t>New Assessments:</a:t>
            </a:r>
          </a:p>
          <a:p>
            <a:pPr algn="ctr"/>
            <a:endParaRPr lang="en-US" sz="4000" b="1" dirty="0">
              <a:solidFill>
                <a:srgbClr val="92D050"/>
              </a:solidFill>
              <a:latin typeface="Curlz MT" pitchFamily="82" charset="77"/>
            </a:endParaRPr>
          </a:p>
          <a:p>
            <a:pPr algn="ctr"/>
            <a:r>
              <a:rPr lang="en-US" sz="4000" b="1" dirty="0">
                <a:solidFill>
                  <a:srgbClr val="92D050"/>
                </a:solidFill>
                <a:latin typeface="Curlz MT" pitchFamily="82" charset="77"/>
              </a:rPr>
              <a:t>Math &amp; ELA</a:t>
            </a:r>
            <a:endParaRPr lang="en-US" dirty="0">
              <a:solidFill>
                <a:srgbClr val="92D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FF778-F5FE-5F4F-903C-71F770FB95DF}"/>
              </a:ext>
            </a:extLst>
          </p:cNvPr>
          <p:cNvSpPr txBox="1"/>
          <p:nvPr/>
        </p:nvSpPr>
        <p:spPr>
          <a:xfrm rot="20007582">
            <a:off x="629563" y="1516645"/>
            <a:ext cx="2537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PowerSchool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Grades 2-8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DE41-8A7F-0747-A226-DFDBBAFCA233}"/>
              </a:ext>
            </a:extLst>
          </p:cNvPr>
          <p:cNvSpPr txBox="1"/>
          <p:nvPr/>
        </p:nvSpPr>
        <p:spPr>
          <a:xfrm rot="20046887">
            <a:off x="410963" y="4520147"/>
            <a:ext cx="2934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SMART Goals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FE67D7-36BA-AE4C-905C-B25374C6C591}"/>
              </a:ext>
            </a:extLst>
          </p:cNvPr>
          <p:cNvSpPr txBox="1"/>
          <p:nvPr/>
        </p:nvSpPr>
        <p:spPr>
          <a:xfrm rot="19768198">
            <a:off x="9305765" y="3430234"/>
            <a:ext cx="2516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urlz MT" pitchFamily="82" charset="77"/>
              </a:rPr>
              <a:t>Pre- Post Test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DE314-040F-074D-A680-22FB4EC53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21" y="118684"/>
            <a:ext cx="5892512" cy="3198792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17727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F6130-15CC-1946-98F4-B2594DEB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  <a:effectLst>
            <a:glow>
              <a:schemeClr val="accent1"/>
            </a:glow>
            <a:softEdge rad="5842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6F074D-8800-9B43-8410-2C73D3358C88}"/>
              </a:ext>
            </a:extLst>
          </p:cNvPr>
          <p:cNvCxnSpPr>
            <a:cxnSpLocks/>
          </p:cNvCxnSpPr>
          <p:nvPr/>
        </p:nvCxnSpPr>
        <p:spPr>
          <a:xfrm>
            <a:off x="5977467" y="1913467"/>
            <a:ext cx="887567" cy="0"/>
          </a:xfrm>
          <a:prstGeom prst="straightConnector1">
            <a:avLst/>
          </a:prstGeom>
          <a:ln w="104775">
            <a:solidFill>
              <a:srgbClr val="FF90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EE5E89-990D-F240-BDCE-2E42ED48563A}"/>
              </a:ext>
            </a:extLst>
          </p:cNvPr>
          <p:cNvSpPr txBox="1"/>
          <p:nvPr/>
        </p:nvSpPr>
        <p:spPr>
          <a:xfrm>
            <a:off x="5638800" y="965200"/>
            <a:ext cx="164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0CF"/>
                </a:solidFill>
              </a:rPr>
              <a:t>Me during my internship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885E4-A3E8-8045-B044-A4AC0048B127}"/>
              </a:ext>
            </a:extLst>
          </p:cNvPr>
          <p:cNvSpPr txBox="1"/>
          <p:nvPr/>
        </p:nvSpPr>
        <p:spPr>
          <a:xfrm>
            <a:off x="182916" y="4825942"/>
            <a:ext cx="7335483" cy="1754326"/>
          </a:xfrm>
          <a:prstGeom prst="rect">
            <a:avLst/>
          </a:prstGeom>
          <a:solidFill>
            <a:srgbClr val="FF90CF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0CF"/>
                </a:solidFill>
                <a:latin typeface="KG Eyes Wide Open" panose="02000506000000020004" pitchFamily="2" charset="77"/>
              </a:rPr>
              <a:t>New Teachers- ???</a:t>
            </a:r>
          </a:p>
          <a:p>
            <a:pPr algn="ctr"/>
            <a:r>
              <a:rPr lang="en-US" sz="3600" b="1" dirty="0">
                <a:solidFill>
                  <a:srgbClr val="FF90CF"/>
                </a:solidFill>
                <a:latin typeface="KG Eyes Wide Open" panose="02000506000000020004" pitchFamily="2" charset="77"/>
              </a:rPr>
              <a:t>New Curriculum- missing curriculum</a:t>
            </a:r>
          </a:p>
          <a:p>
            <a:pPr algn="ctr"/>
            <a:r>
              <a:rPr lang="en-US" sz="3600" b="1" dirty="0">
                <a:solidFill>
                  <a:srgbClr val="FF90CF"/>
                </a:solidFill>
                <a:latin typeface="KG Eyes Wide Open" panose="02000506000000020004" pitchFamily="2" charset="77"/>
              </a:rPr>
              <a:t>New Assessments- new problems</a:t>
            </a:r>
          </a:p>
        </p:txBody>
      </p:sp>
    </p:spTree>
    <p:extLst>
      <p:ext uri="{BB962C8B-B14F-4D97-AF65-F5344CB8AC3E}">
        <p14:creationId xmlns:p14="http://schemas.microsoft.com/office/powerpoint/2010/main" val="360311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A86EB-6288-AD46-9E60-3C0761B1A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624" y="1208918"/>
            <a:ext cx="6096000" cy="4434840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CE763-AF39-034D-993D-4F3AD9CBD888}"/>
              </a:ext>
            </a:extLst>
          </p:cNvPr>
          <p:cNvSpPr txBox="1"/>
          <p:nvPr/>
        </p:nvSpPr>
        <p:spPr>
          <a:xfrm>
            <a:off x="3461117" y="542632"/>
            <a:ext cx="56490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KG Eyes Wide Open" panose="02000506000000020004" pitchFamily="2" charset="77"/>
              </a:rPr>
              <a:t>Where do we go from here?!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5A186-8156-9349-8AB8-7968E2B615F6}"/>
              </a:ext>
            </a:extLst>
          </p:cNvPr>
          <p:cNvSpPr txBox="1"/>
          <p:nvPr/>
        </p:nvSpPr>
        <p:spPr>
          <a:xfrm rot="20531186">
            <a:off x="176050" y="3336668"/>
            <a:ext cx="3285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KG Eyes Wide Open" panose="02000506000000020004" pitchFamily="2" charset="77"/>
              </a:rPr>
              <a:t>Finance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DCBC9-389E-4044-9D39-D262A93574B0}"/>
              </a:ext>
            </a:extLst>
          </p:cNvPr>
          <p:cNvSpPr txBox="1"/>
          <p:nvPr/>
        </p:nvSpPr>
        <p:spPr>
          <a:xfrm>
            <a:off x="4309446" y="5980837"/>
            <a:ext cx="39523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KG Eyes Wide Open" panose="02000506000000020004" pitchFamily="2" charset="77"/>
              </a:rPr>
              <a:t>Teacher Evaluation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5DBE5-2DE9-E042-9DF2-C50001619FF3}"/>
              </a:ext>
            </a:extLst>
          </p:cNvPr>
          <p:cNvSpPr txBox="1"/>
          <p:nvPr/>
        </p:nvSpPr>
        <p:spPr>
          <a:xfrm rot="20531186">
            <a:off x="9110131" y="3000863"/>
            <a:ext cx="3285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KG Eyes Wide Open" panose="02000506000000020004" pitchFamily="2" charset="77"/>
              </a:rPr>
              <a:t>Discipline</a:t>
            </a: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urlz MT" pitchFamily="82" charset="77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5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155</Words>
  <Application>Microsoft Macintosh PowerPoint</Application>
  <PresentationFormat>Widescreen</PresentationFormat>
  <Paragraphs>96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Curlz MT</vt:lpstr>
      <vt:lpstr>KG Eyes Wide Open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Jordyn Miri</dc:creator>
  <cp:lastModifiedBy>Jordyn Miri</cp:lastModifiedBy>
  <cp:revision>25</cp:revision>
  <dcterms:created xsi:type="dcterms:W3CDTF">2019-09-24T16:15:56Z</dcterms:created>
  <dcterms:modified xsi:type="dcterms:W3CDTF">2019-09-24T18:53:41Z</dcterms:modified>
</cp:coreProperties>
</file>